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304" r:id="rId4"/>
    <p:sldId id="305" r:id="rId5"/>
    <p:sldId id="306" r:id="rId6"/>
    <p:sldId id="316" r:id="rId7"/>
    <p:sldId id="317" r:id="rId8"/>
    <p:sldId id="312" r:id="rId9"/>
    <p:sldId id="313" r:id="rId10"/>
    <p:sldId id="314" r:id="rId11"/>
    <p:sldId id="315" r:id="rId12"/>
    <p:sldId id="310" r:id="rId13"/>
    <p:sldId id="278" r:id="rId14"/>
  </p:sldIdLst>
  <p:sldSz cx="12192000" cy="6858000"/>
  <p:notesSz cx="6858000" cy="9144000"/>
  <p:embeddedFontLst>
    <p:embeddedFont>
      <p:font typeface="HelveticaNeueLT Pro 53 Ex" panose="020B0605020202020204" pitchFamily="34" charset="0"/>
      <p:regular r:id="rId17"/>
      <p:italic r:id="rId18"/>
    </p:embeddedFont>
    <p:embeddedFont>
      <p:font typeface="HelveticaNeueLT Pro 93 BlkEx" panose="020B0A07040502030204" pitchFamily="34" charset="0"/>
      <p:bold r:id="rId19"/>
      <p:boldItalic r:id="rId20"/>
    </p:embeddedFont>
    <p:embeddedFont>
      <p:font typeface="JetBrains Mono" panose="020B0509020102050004" pitchFamily="49" charset="0"/>
      <p:regular r:id="rId21"/>
      <p:bold r:id="rId22"/>
      <p:italic r:id="rId23"/>
      <p:boldItalic r:id="rId24"/>
    </p:embeddedFont>
    <p:embeddedFont>
      <p:font typeface="Product Sans" panose="020B0403030502040203" pitchFamily="34" charset="0"/>
      <p:regular r:id="rId25"/>
      <p:bold r:id="rId26"/>
      <p:italic r:id="rId27"/>
      <p:boldItalic r:id="rId28"/>
    </p:embeddedFont>
    <p:embeddedFont>
      <p:font typeface="Sandoll 격동고딕2 07 Bk" panose="00000700000000000000" pitchFamily="50" charset="-127"/>
      <p:bold r:id="rId29"/>
    </p:embeddedFont>
    <p:embeddedFont>
      <p:font typeface="Sandoll 프레스 01 Original" panose="020B0600000101010101" pitchFamily="34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8F6"/>
    <a:srgbClr val="3F51B5"/>
    <a:srgbClr val="7C4D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6" autoAdjust="0"/>
  </p:normalViewPr>
  <p:slideViewPr>
    <p:cSldViewPr snapToGrid="0">
      <p:cViewPr varScale="1">
        <p:scale>
          <a:sx n="110" d="100"/>
          <a:sy n="110" d="100"/>
        </p:scale>
        <p:origin x="561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71BE33-7A33-4E20-98BB-96B314871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06AD4-DD34-487D-A330-28792FB96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EB69-F1B7-42EB-8CE7-81A54992508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6D7A7B-1F81-40FB-8C66-6AC0A9F737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84D5AF-E32D-443F-8DEE-B1282B8E4E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FDAE-606D-4635-B2CE-68DE19CF3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AA5E1-D474-4810-8434-52F09ABA592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997B6-43C0-455E-ABB5-CB704EEAD0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123079C-9206-40CC-AD87-8AB3FBE6A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34777"/>
            <a:ext cx="471616" cy="4716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65A10-966A-4E0F-92EB-819A1105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15264"/>
            <a:ext cx="10515600" cy="2373141"/>
          </a:xfrm>
        </p:spPr>
        <p:txBody>
          <a:bodyPr anchor="b">
            <a:noAutofit/>
          </a:bodyPr>
          <a:lstStyle>
            <a:lvl1pPr algn="l">
              <a:defRPr sz="80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4C73BB-F2BA-4BE7-A5EB-E4841DF093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40227"/>
            <a:ext cx="10515600" cy="916459"/>
          </a:xfrm>
        </p:spPr>
        <p:txBody>
          <a:bodyPr anchor="b"/>
          <a:lstStyle>
            <a:lvl1pPr marL="0" indent="0" algn="l">
              <a:buNone/>
              <a:defRPr sz="24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#00</a:t>
            </a:r>
          </a:p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FF5F0-3241-42BE-AB86-36B9656B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5DB7-BDC6-4A75-817A-469E8E506745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90DC6-02AA-4E7C-88BC-B1C06DC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48DC6-B227-46F8-8D41-D184E00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77DF726-06A7-4ADF-AC74-A88147B43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5027" y="702684"/>
            <a:ext cx="889172" cy="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92A9E-5198-45EE-8989-56E15D8C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15A1D-703B-4DE3-A5C0-064133A78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63A-56CC-47A5-AEA8-015EE80B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6CABC-B494-4FE1-80CB-A31F49BD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E6FF-D8D6-472B-A60C-D704AB4018F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EE4D9-67CC-4734-AB44-4A14D030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26325-8536-4B3E-BDE6-2D50392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7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96E61-82F4-4B56-8BAE-46FFDFC4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D324A-7DD5-41A5-88F2-83E4257B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257AF-B8F2-4F96-8D19-F9E59245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AC42-CB05-4146-AA41-7F7E0D47716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8D3ED-532F-4D12-87F8-58783056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2016E-5376-4283-AF37-22AB4A83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8996C-5680-4257-9C51-2E86A6C12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5BD486-2634-4DD9-B220-D01F48BE9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D4ACB-2D75-4296-8211-50F23784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4AEF-153A-450D-A47F-01C6A11FB793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EF4C6-4B16-421C-B05E-83EFBD21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4CEDD-8516-4C89-9F35-E1F3594F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7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70000"/>
              </a:lnSpc>
              <a:defRPr lang="ko-KR" altLang="en-US" sz="1800" dirty="0" smtClean="0">
                <a:latin typeface="+mj-lt"/>
                <a:ea typeface="+mj-ea"/>
                <a:cs typeface="+mj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621-6D42-485C-AF9A-3AB90ED9E7FE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solidFill>
            <a:srgbClr val="2B2B2B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000" dirty="0" smtClean="0">
                <a:solidFill>
                  <a:schemeClr val="bg1"/>
                </a:solidFill>
                <a:latin typeface="JetBrains Mono" panose="020B0509020102050004" pitchFamily="49" charset="0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en-US" altLang="ko-KR" dirty="0"/>
              <a:t>Code Here!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01BA-6AA0-4909-830A-C37C2CD00DCB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3AA8C9B-8676-4896-A9F6-E71E56D9F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685799"/>
            <a:ext cx="1943100" cy="100488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ko-KR" altLang="en-US" sz="4800" dirty="0">
                <a:latin typeface="+mj-lt"/>
              </a:defRPr>
            </a:lvl1pPr>
          </a:lstStyle>
          <a:p>
            <a:pPr marL="228600" lvl="0" indent="-228600"/>
            <a:r>
              <a:rPr lang="en-US" altLang="ko-KR" dirty="0"/>
              <a:t>#00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93B19-B76C-4728-B728-6DF732291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18271"/>
            <a:ext cx="10515600" cy="4071380"/>
          </a:xfrm>
        </p:spPr>
        <p:txBody>
          <a:bodyPr anchor="b">
            <a:noAutofit/>
          </a:bodyPr>
          <a:lstStyle>
            <a:lvl1pPr>
              <a:defRPr sz="1380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EF8C7-1643-4025-A596-EFF37F46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1448-E3DE-48F6-B190-B96CBCEE64CF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EA93E-9AFA-4A5A-B20E-07B43035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621D7-6773-4342-8FDB-BD23C888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5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C0DB0-6EC6-46B6-B874-EC1DD63F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095AF-D7C7-4189-8107-05961B9E1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F8967-DBB4-4CFB-B392-D7FC16DD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4D9EE-17F5-411A-A896-F8F4F264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B275C-1EF7-4E64-B785-AF33CF01D21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E9A7A0-78B6-4700-B881-BA0EEFF7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937708-D134-4B8A-B49C-15565466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3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39947-6D21-4811-A478-56AD45DE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2A588-3028-4337-84C0-00E3AEC66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3B3AA7-9B85-405A-99DF-5F4E5630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65836-C4CE-422B-8304-A17F1B425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7B098-FF60-4288-8715-F5FF13CAF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E75C3-FDCC-4896-950C-829D489F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8FCB-689D-4300-B205-E396A9D761A8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640F18-219E-4B3A-9BBE-738BE406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2F20C6-C654-416F-84C2-340C89A8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B37C-F4AB-45AD-95F6-347D3C82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AD5B48-FB77-4C8B-851E-1CE02EDF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A0D3-E89F-42DF-AD17-539EDD6E9AD2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BA40E-5115-4BB3-BA6D-3C67DB64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7F8EBA-0F5F-423C-B57F-51BF781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926397C7-C715-47B7-A367-0E0737529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92451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E618D-C492-4F42-9BA0-4083A03B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3BA50-E57C-4BC4-8459-A58D8D2E16FE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88320-ED8F-46BA-83D2-3C897CC4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85BAB-DD0D-4F8B-B7BE-7530AF86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5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D1076-7B1F-4B44-B94D-95B17483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DA447-F38A-408F-A619-A53E229D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0C615-000E-4990-85CD-6B3AAAAE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5159C-3A23-482E-BC2D-7BBD766E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0378-6112-43CE-B422-C31B11CD6C9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BCF07-066A-4AA0-AF13-1475BCB3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6001BF-B5DB-4EF8-9073-C3433D95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059C7-ABAA-49E5-80A7-02336F77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862" y="365125"/>
            <a:ext cx="8699938" cy="83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BE84-9E9B-4E5F-BFFA-2F61E527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3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49478-E883-4A89-AB90-30FE69334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305DDD04-1AB2-4958-A836-12F8E518B7FA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B5437-5428-4AD0-8410-CED2842F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2C9D4-A120-42EC-8346-7A575655F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C18D2A02-52E3-4CC4-89AA-B7BD466CDB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4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1D740A-A3F2-4758-8EA7-55D4657CE9EB}"/>
              </a:ext>
            </a:extLst>
          </p:cNvPr>
          <p:cNvSpPr/>
          <p:nvPr/>
        </p:nvSpPr>
        <p:spPr>
          <a:xfrm>
            <a:off x="838198" y="3262844"/>
            <a:ext cx="5861051" cy="127397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2CEBDF-A9CF-444A-BF3A-E1504D8B969C}"/>
              </a:ext>
            </a:extLst>
          </p:cNvPr>
          <p:cNvSpPr/>
          <p:nvPr/>
        </p:nvSpPr>
        <p:spPr>
          <a:xfrm>
            <a:off x="838200" y="2803921"/>
            <a:ext cx="1021556" cy="127397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DFB978-B607-4510-A49E-31112837BE38}"/>
              </a:ext>
            </a:extLst>
          </p:cNvPr>
          <p:cNvSpPr/>
          <p:nvPr/>
        </p:nvSpPr>
        <p:spPr>
          <a:xfrm>
            <a:off x="838199" y="5151220"/>
            <a:ext cx="7621923" cy="58446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07E29-3EC4-4A23-9693-5ABD129C43B7}"/>
              </a:ext>
            </a:extLst>
          </p:cNvPr>
          <p:cNvSpPr/>
          <p:nvPr/>
        </p:nvSpPr>
        <p:spPr>
          <a:xfrm>
            <a:off x="838199" y="4036956"/>
            <a:ext cx="9389213" cy="584469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14753-A46C-4BA6-B441-825440E77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dirty="0"/>
              <a:t>Family Group</a:t>
            </a:r>
            <a:br>
              <a:rPr lang="en-US" altLang="ko-KR" sz="8000" dirty="0"/>
            </a:br>
            <a:r>
              <a:rPr lang="en-US" altLang="ko-KR" sz="8000" dirty="0"/>
              <a:t>in Cosmos.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585A9-8DDC-4FB8-9895-BE8F3983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#09</a:t>
            </a:r>
          </a:p>
          <a:p>
            <a:r>
              <a:rPr lang="en-US" altLang="ko-KR" dirty="0"/>
              <a:t>Intro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Creative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85B00-F851-4004-AA8A-FC0EEACBB77C}"/>
              </a:ext>
            </a:extLst>
          </p:cNvPr>
          <p:cNvSpPr txBox="1"/>
          <p:nvPr/>
        </p:nvSpPr>
        <p:spPr>
          <a:xfrm>
            <a:off x="8460122" y="2631471"/>
            <a:ext cx="2893676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Art &amp; Technology </a:t>
            </a:r>
          </a:p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20201131</a:t>
            </a:r>
          </a:p>
          <a:p>
            <a:pPr algn="r"/>
            <a:r>
              <a:rPr lang="en-US" altLang="ko-KR" dirty="0" err="1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Hyunwoo</a:t>
            </a:r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 Rhee</a:t>
            </a:r>
            <a:endParaRPr lang="ko-KR" altLang="en-US" dirty="0">
              <a:latin typeface="Sandoll 프레스 01 Original" panose="020B0600000101010101" pitchFamily="34" charset="-127"/>
              <a:ea typeface="Sandoll 프레스 01 Original" panose="020B0600000101010101" pitchFamily="34" charset="-127"/>
            </a:endParaRP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2C27FA6B-AD12-4EBA-B5C7-C74DA289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8EE5F-1A11-4AF6-BE6E-8F9ED45DBD1A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99875393-5169-4790-BE75-C6F0DA18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Romance.</a:t>
            </a:r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D6479F3-36EF-4E35-A07B-27A5B84F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7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7A1FBC-1D04-4A4A-A1A8-7D5BA211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798F-BDB7-44F1-AEFA-135FDB655EE8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Romance.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10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FB1E5CF-FF1D-460B-8F4D-DFF85CAA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798F-BDB7-44F1-AEFA-135FDB655EE8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Romance.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11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2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BEF1E04-B10C-4925-A695-EFEFF581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798F-BDB7-44F1-AEFA-135FDB655EE8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Romance.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12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C21743-C78B-41BE-B04F-F95F9C990E94}"/>
              </a:ext>
            </a:extLst>
          </p:cNvPr>
          <p:cNvSpPr/>
          <p:nvPr/>
        </p:nvSpPr>
        <p:spPr>
          <a:xfrm>
            <a:off x="838200" y="984646"/>
            <a:ext cx="1893094" cy="37981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0FEB94-3847-46BC-B0B2-A0D34EF8AED9}"/>
              </a:ext>
            </a:extLst>
          </p:cNvPr>
          <p:cNvSpPr/>
          <p:nvPr/>
        </p:nvSpPr>
        <p:spPr>
          <a:xfrm>
            <a:off x="844552" y="4510824"/>
            <a:ext cx="5475862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A9C14E-1C56-4F4A-9901-F86A605F1565}"/>
              </a:ext>
            </a:extLst>
          </p:cNvPr>
          <p:cNvSpPr/>
          <p:nvPr/>
        </p:nvSpPr>
        <p:spPr>
          <a:xfrm>
            <a:off x="844551" y="2563756"/>
            <a:ext cx="7922635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1C6E2F-7749-414D-943E-E60A87CA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18271"/>
            <a:ext cx="10515600" cy="407138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You.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703E9CC-3CB2-4636-8CAE-A5096999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51887F-DA31-4021-BB01-1BBA6A19E14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1488B4B-7593-490E-B325-F230C92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7FF3B95-AB4D-4942-8370-341762AD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8D2A02-52E3-4CC4-89AA-B7BD466CDB5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887F169-E06A-4002-9FC0-111CFB2C0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#09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641CA-0877-4BC4-8A8C-EE9DE40D8C0E}"/>
              </a:ext>
            </a:extLst>
          </p:cNvPr>
          <p:cNvSpPr txBox="1"/>
          <p:nvPr/>
        </p:nvSpPr>
        <p:spPr>
          <a:xfrm>
            <a:off x="6186874" y="4191676"/>
            <a:ext cx="5173276" cy="156966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Find out my project </a:t>
            </a:r>
            <a:r>
              <a:rPr lang="en-US" altLang="ko-KR" sz="1600" dirty="0">
                <a:latin typeface="HelveticaNeueLT Pro 53 Ex" panose="020B0605020202020204" pitchFamily="34" charset="0"/>
                <a:sym typeface="Wingdings" panose="05000000000000000000" pitchFamily="2" charset="2"/>
              </a:rPr>
              <a:t>:)</a:t>
            </a:r>
          </a:p>
          <a:p>
            <a:pPr algn="r"/>
            <a:r>
              <a:rPr lang="en-US" altLang="ko-KR" sz="1600" i="1" dirty="0">
                <a:latin typeface="HelveticaNeueLT Pro 93 BlkEx" panose="020B0A07040502030204" pitchFamily="34" charset="0"/>
                <a:sym typeface="Wingdings" panose="05000000000000000000" pitchFamily="2" charset="2"/>
              </a:rPr>
              <a:t>Background, but more delay</a:t>
            </a:r>
            <a:endParaRPr lang="en-US" altLang="ko-KR" sz="1600" i="1" dirty="0">
              <a:latin typeface="HelveticaNeueLT Pro 93 BlkEx" panose="020B0A07040502030204" pitchFamily="34" charset="0"/>
            </a:endParaRPr>
          </a:p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https://ienground.github.io/p9_CC/</a:t>
            </a:r>
            <a:endParaRPr lang="ko-KR" altLang="en-US" sz="1600" dirty="0">
              <a:latin typeface="HelveticaNeueLT Pro 53 Ex" panose="020B0605020202020204" pitchFamily="34" charset="0"/>
            </a:endParaRP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i="1" dirty="0">
                <a:latin typeface="HelveticaNeueLT Pro 93 BlkEx" panose="020B0A07040502030204" pitchFamily="34" charset="0"/>
                <a:sym typeface="Wingdings" panose="05000000000000000000" pitchFamily="2" charset="2"/>
              </a:rPr>
              <a:t>No background, less delay</a:t>
            </a:r>
            <a:endParaRPr lang="en-US" altLang="ko-KR" sz="1600" i="1" dirty="0">
              <a:latin typeface="HelveticaNeueLT Pro 93 BlkEx" panose="020B0A07040502030204" pitchFamily="34" charset="0"/>
            </a:endParaRPr>
          </a:p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https://ienground.github.io/p9_CC/index2.html</a:t>
            </a:r>
            <a:endParaRPr lang="ko-KR" altLang="en-US" sz="1600" dirty="0">
              <a:latin typeface="HelveticaNeueLT Pro 53 Ex" panose="020B0605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1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293EE4-027C-4F08-9C8D-3207CC2F656D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887974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Concept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7E16-F9D7-4A95-B204-B6D1CF4A4F38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07EA3-B4C1-41F6-8091-02F67BA7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56758"/>
            <a:ext cx="4483883" cy="25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et Facts: Lesson for Kids - Video &amp; Lesson Transcript | Study.com">
            <a:extLst>
              <a:ext uri="{FF2B5EF4-FFF2-40B4-BE49-F238E27FC236}">
                <a16:creationId xmlns:a16="http://schemas.microsoft.com/office/drawing/2014/main" id="{3D84AE25-B35B-4592-B924-21219251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/>
          <a:stretch/>
        </p:blipFill>
        <p:spPr bwMode="auto">
          <a:xfrm>
            <a:off x="838198" y="3900284"/>
            <a:ext cx="4485973" cy="22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eor shower could produce rare &quot;storm&quot;">
            <a:extLst>
              <a:ext uri="{FF2B5EF4-FFF2-40B4-BE49-F238E27FC236}">
                <a16:creationId xmlns:a16="http://schemas.microsoft.com/office/drawing/2014/main" id="{007C647E-4175-4ECC-A1BC-CF62EDB42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17"/>
          <a:stretch/>
        </p:blipFill>
        <p:spPr bwMode="auto">
          <a:xfrm>
            <a:off x="5440534" y="1256758"/>
            <a:ext cx="5964933" cy="48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57C80A-94F3-4AB5-8A5E-828ABBACF21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24916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Users.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606B-FE68-4FD3-8CEB-D2E4683A62CB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FD069-0B1D-45F7-B582-CABA32BED402}"/>
              </a:ext>
            </a:extLst>
          </p:cNvPr>
          <p:cNvSpPr txBox="1"/>
          <p:nvPr/>
        </p:nvSpPr>
        <p:spPr>
          <a:xfrm>
            <a:off x="2968978" y="2502036"/>
            <a:ext cx="6254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Those who want to visualize the bonds of their families according to distance.</a:t>
            </a:r>
          </a:p>
          <a:p>
            <a:endParaRPr lang="en-US" altLang="ko-KR" sz="2400" dirty="0"/>
          </a:p>
          <a:p>
            <a:r>
              <a:rPr lang="en-US" altLang="ko-KR" sz="2400" dirty="0"/>
              <a:t>Those who want to see how we are protected within the framework of the family.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37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4368D3-14DD-4ACC-8064-502DE3B1319A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376599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31E4-B06E-4C53-BE26-B11545C701E2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FD069-0B1D-45F7-B582-CABA32BED402}"/>
              </a:ext>
            </a:extLst>
          </p:cNvPr>
          <p:cNvSpPr txBox="1"/>
          <p:nvPr/>
        </p:nvSpPr>
        <p:spPr>
          <a:xfrm>
            <a:off x="3460265" y="2220603"/>
            <a:ext cx="679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increase or decrease the distance between family members by scrolling the mouse.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C5B2D-A808-43B4-AA4C-4162C95F05C2}"/>
              </a:ext>
            </a:extLst>
          </p:cNvPr>
          <p:cNvSpPr txBox="1"/>
          <p:nvPr/>
        </p:nvSpPr>
        <p:spPr>
          <a:xfrm>
            <a:off x="3460265" y="3243534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pull one of your family members out of the shield.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7AE8D-7491-47EE-BDDE-EB13D818F8FD}"/>
              </a:ext>
            </a:extLst>
          </p:cNvPr>
          <p:cNvSpPr txBox="1"/>
          <p:nvPr/>
        </p:nvSpPr>
        <p:spPr>
          <a:xfrm>
            <a:off x="3460265" y="4263442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set the cosmic background with your appearance.</a:t>
            </a:r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8EF219-C59D-471A-918E-5DD95D42F5BE}"/>
              </a:ext>
            </a:extLst>
          </p:cNvPr>
          <p:cNvSpPr/>
          <p:nvPr/>
        </p:nvSpPr>
        <p:spPr>
          <a:xfrm>
            <a:off x="2477690" y="2220603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FDEE26-4C34-46F1-8956-249029948A50}"/>
              </a:ext>
            </a:extLst>
          </p:cNvPr>
          <p:cNvSpPr/>
          <p:nvPr/>
        </p:nvSpPr>
        <p:spPr>
          <a:xfrm>
            <a:off x="2477690" y="3261138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6AB3BC-B66E-4D82-A5C8-0BC49576EF6A}"/>
              </a:ext>
            </a:extLst>
          </p:cNvPr>
          <p:cNvSpPr/>
          <p:nvPr/>
        </p:nvSpPr>
        <p:spPr>
          <a:xfrm>
            <a:off x="2477690" y="4281046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6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3629-26F7-4C25-A141-5885CC418159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Cosmos Background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4481512" y="245146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pixels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BED6530B-12FF-4AB9-BBE8-FBC32057CAC5}"/>
              </a:ext>
            </a:extLst>
          </p:cNvPr>
          <p:cNvSpPr/>
          <p:nvPr/>
        </p:nvSpPr>
        <p:spPr>
          <a:xfrm>
            <a:off x="4481512" y="34265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make new color from pixel, background color to dark color.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4481512" y="4401565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make circle r:30 at pixel position.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>
            <a:off x="5662612" y="3242038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5662612" y="4217089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28" idx="2"/>
            <a:endCxn id="20" idx="3"/>
          </p:cNvCxnSpPr>
          <p:nvPr/>
        </p:nvCxnSpPr>
        <p:spPr>
          <a:xfrm rot="5400000" flipH="1" flipV="1">
            <a:off x="5080467" y="3428896"/>
            <a:ext cx="2345389" cy="1181100"/>
          </a:xfrm>
          <a:prstGeom prst="bentConnector4">
            <a:avLst>
              <a:gd name="adj1" fmla="val -9747"/>
              <a:gd name="adj2" fmla="val 11935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5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3629-26F7-4C25-A141-5885CC418159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Meteors crashed at Shield.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1092387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meteors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513820AF-6D5E-402D-B026-4B1EA97AB1A7}"/>
              </a:ext>
            </a:extLst>
          </p:cNvPr>
          <p:cNvSpPr/>
          <p:nvPr/>
        </p:nvSpPr>
        <p:spPr>
          <a:xfrm>
            <a:off x="3835587" y="2308389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meteor’s x, y ~ center distance &lt;= </a:t>
            </a:r>
            <a:r>
              <a:rPr lang="en-US" altLang="ko-KR" sz="11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barrierRadius</a:t>
            </a:r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 and is not burn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5769976" y="300476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6973920" y="233349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1092387" y="4306225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move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A5CF95BE-7E49-4457-9CDD-1F5964A23C5A}"/>
              </a:ext>
            </a:extLst>
          </p:cNvPr>
          <p:cNvSpPr/>
          <p:nvPr/>
        </p:nvSpPr>
        <p:spPr>
          <a:xfrm>
            <a:off x="3898273" y="3356084"/>
            <a:ext cx="3136943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if 400 – random(100, </a:t>
            </a:r>
            <a:r>
              <a:rPr lang="en-US" altLang="ko-KR" sz="105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barrierRadius</a:t>
            </a:r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) &gt;= 280</a:t>
            </a:r>
            <a:endParaRPr lang="ko-KR" altLang="en-US" sz="105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CD394A94-D53F-4C0B-A2BC-C5D020BD05BF}"/>
              </a:ext>
            </a:extLst>
          </p:cNvPr>
          <p:cNvSpPr/>
          <p:nvPr/>
        </p:nvSpPr>
        <p:spPr>
          <a:xfrm>
            <a:off x="4285644" y="431331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burn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9B7C7A8E-F038-467E-A715-7A86FFD0BC77}"/>
              </a:ext>
            </a:extLst>
          </p:cNvPr>
          <p:cNvSpPr/>
          <p:nvPr/>
        </p:nvSpPr>
        <p:spPr>
          <a:xfrm>
            <a:off x="4285644" y="5270536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burn but not explode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2273487" y="3146698"/>
            <a:ext cx="0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>
          <a:xfrm>
            <a:off x="2273487" y="4169671"/>
            <a:ext cx="0" cy="13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E802C3-D5D0-4907-9F84-FE8F9DE7D73E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>
            <a:off x="5466744" y="3146698"/>
            <a:ext cx="1" cy="209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CBF596-F107-4C9D-83BB-BA31DB6AB20A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5466744" y="4146659"/>
            <a:ext cx="1" cy="16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0FFF52-9712-4A6E-8AD7-3294BDFDE0DA}"/>
              </a:ext>
            </a:extLst>
          </p:cNvPr>
          <p:cNvCxnSpPr>
            <a:stCxn id="30" idx="2"/>
          </p:cNvCxnSpPr>
          <p:nvPr/>
        </p:nvCxnSpPr>
        <p:spPr>
          <a:xfrm>
            <a:off x="5466744" y="5103885"/>
            <a:ext cx="0" cy="16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 rot="5400000" flipH="1" flipV="1">
            <a:off x="2005165" y="2576710"/>
            <a:ext cx="3729900" cy="3193257"/>
          </a:xfrm>
          <a:prstGeom prst="bentConnector5">
            <a:avLst>
              <a:gd name="adj1" fmla="val -6129"/>
              <a:gd name="adj2" fmla="val 42953"/>
              <a:gd name="adj3" fmla="val 106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1FB92FF-1F6B-4D14-A938-82D65ACEB395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464166" y="2727544"/>
            <a:ext cx="1633734" cy="595240"/>
          </a:xfrm>
          <a:prstGeom prst="bentConnector3">
            <a:avLst>
              <a:gd name="adj1" fmla="val -139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633118E6-9ED7-4441-9D2D-1F0B3524E22A}"/>
              </a:ext>
            </a:extLst>
          </p:cNvPr>
          <p:cNvSpPr/>
          <p:nvPr/>
        </p:nvSpPr>
        <p:spPr>
          <a:xfrm>
            <a:off x="942769" y="3331362"/>
            <a:ext cx="2661435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not burn</a:t>
            </a:r>
            <a:endParaRPr lang="ko-KR" altLang="en-US" sz="12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2936EB5-484E-4F26-840B-028ADA7C6E38}"/>
              </a:ext>
            </a:extLst>
          </p:cNvPr>
          <p:cNvSpPr/>
          <p:nvPr/>
        </p:nvSpPr>
        <p:spPr>
          <a:xfrm>
            <a:off x="1092387" y="52477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CFF22D6-3AAA-4C37-8199-984314328F4B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>
            <a:off x="2273487" y="5096800"/>
            <a:ext cx="0" cy="150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DDBC9D2-2A6D-408F-B216-C572ED163941}"/>
              </a:ext>
            </a:extLst>
          </p:cNvPr>
          <p:cNvCxnSpPr>
            <a:cxnSpLocks/>
            <a:stCxn id="31" idx="1"/>
            <a:endCxn id="37" idx="1"/>
          </p:cNvCxnSpPr>
          <p:nvPr/>
        </p:nvCxnSpPr>
        <p:spPr>
          <a:xfrm rot="10800000" flipH="1" flipV="1">
            <a:off x="942769" y="3750516"/>
            <a:ext cx="149618" cy="1892485"/>
          </a:xfrm>
          <a:prstGeom prst="bentConnector3">
            <a:avLst>
              <a:gd name="adj1" fmla="val -15278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507E1277-9B5A-437F-B6E7-C13A9E6953D6}"/>
              </a:ext>
            </a:extLst>
          </p:cNvPr>
          <p:cNvSpPr/>
          <p:nvPr/>
        </p:nvSpPr>
        <p:spPr>
          <a:xfrm>
            <a:off x="7852880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explode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56" name="순서도: 판단 55">
            <a:extLst>
              <a:ext uri="{FF2B5EF4-FFF2-40B4-BE49-F238E27FC236}">
                <a16:creationId xmlns:a16="http://schemas.microsoft.com/office/drawing/2014/main" id="{94C0F262-90BF-401A-8C8A-F9688D3A64E2}"/>
              </a:ext>
            </a:extLst>
          </p:cNvPr>
          <p:cNvSpPr/>
          <p:nvPr/>
        </p:nvSpPr>
        <p:spPr>
          <a:xfrm>
            <a:off x="7852880" y="3369675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meteor’s trace is end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5BF67CB1-3ED7-40A8-B4E6-200A53D1DB17}"/>
              </a:ext>
            </a:extLst>
          </p:cNvPr>
          <p:cNvSpPr/>
          <p:nvPr/>
        </p:nvSpPr>
        <p:spPr>
          <a:xfrm>
            <a:off x="7852880" y="456729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remove meteor from array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CB99DCE-AC03-4484-A6C2-D9A158706501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>
            <a:off x="9033980" y="3146698"/>
            <a:ext cx="0" cy="222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2252048-E1A6-4FE6-9A26-20A2D06B4694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9033980" y="4160250"/>
            <a:ext cx="0" cy="4070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8B2D103C-1CF2-499A-A1B3-DF0A81D5D7CF}"/>
              </a:ext>
            </a:extLst>
          </p:cNvPr>
          <p:cNvCxnSpPr>
            <a:cxnSpLocks/>
            <a:stCxn id="32" idx="3"/>
            <a:endCxn id="54" idx="1"/>
          </p:cNvCxnSpPr>
          <p:nvPr/>
        </p:nvCxnSpPr>
        <p:spPr>
          <a:xfrm flipV="1">
            <a:off x="6647844" y="2751411"/>
            <a:ext cx="1205036" cy="2914413"/>
          </a:xfrm>
          <a:prstGeom prst="bentConnector3">
            <a:avLst>
              <a:gd name="adj1" fmla="val 643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E7A3094-9EF4-4F9F-907E-3F0705D76C47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5887047" y="2900786"/>
            <a:ext cx="2740022" cy="3580628"/>
          </a:xfrm>
          <a:prstGeom prst="bentConnector4">
            <a:avLst>
              <a:gd name="adj1" fmla="val -8343"/>
              <a:gd name="adj2" fmla="val 5947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5C9CB20-BBE7-45F9-BE75-AAD5A12EB6F5}"/>
              </a:ext>
            </a:extLst>
          </p:cNvPr>
          <p:cNvSpPr txBox="1"/>
          <p:nvPr/>
        </p:nvSpPr>
        <p:spPr>
          <a:xfrm>
            <a:off x="1785834" y="40681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72D55F-B5C1-4D50-9620-8C8FD35994B4}"/>
              </a:ext>
            </a:extLst>
          </p:cNvPr>
          <p:cNvSpPr txBox="1"/>
          <p:nvPr/>
        </p:nvSpPr>
        <p:spPr>
          <a:xfrm>
            <a:off x="488727" y="334421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EE94C8-BDCC-4ED6-BED2-9A1948B3435F}"/>
              </a:ext>
            </a:extLst>
          </p:cNvPr>
          <p:cNvSpPr txBox="1"/>
          <p:nvPr/>
        </p:nvSpPr>
        <p:spPr>
          <a:xfrm>
            <a:off x="5571583" y="59451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E44C33-22E2-4273-96FE-FBA6A5D8DDA4}"/>
              </a:ext>
            </a:extLst>
          </p:cNvPr>
          <p:cNvSpPr txBox="1"/>
          <p:nvPr/>
        </p:nvSpPr>
        <p:spPr>
          <a:xfrm>
            <a:off x="6561571" y="52372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C8A016-B013-44D2-AE1E-882D65C35DF7}"/>
              </a:ext>
            </a:extLst>
          </p:cNvPr>
          <p:cNvSpPr txBox="1"/>
          <p:nvPr/>
        </p:nvSpPr>
        <p:spPr>
          <a:xfrm>
            <a:off x="9133645" y="41054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3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3629-26F7-4C25-A141-5885CC418159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Meteors trace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2902743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513820AF-6D5E-402D-B026-4B1EA97AB1A7}"/>
              </a:ext>
            </a:extLst>
          </p:cNvPr>
          <p:cNvSpPr/>
          <p:nvPr/>
        </p:nvSpPr>
        <p:spPr>
          <a:xfrm>
            <a:off x="5645943" y="2308389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if trace length &gt; 80 or out of screen, or is burn</a:t>
            </a:r>
            <a:endParaRPr lang="ko-KR" altLang="en-US" sz="105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7580332" y="300476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8784276" y="233349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2902743" y="4306225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not exploded</a:t>
            </a:r>
            <a:endParaRPr lang="ko-KR" altLang="en-US" sz="12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CD394A94-D53F-4C0B-A2BC-C5D020BD05BF}"/>
              </a:ext>
            </a:extLst>
          </p:cNvPr>
          <p:cNvSpPr/>
          <p:nvPr/>
        </p:nvSpPr>
        <p:spPr>
          <a:xfrm>
            <a:off x="6096000" y="335604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remove trace from array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9B7C7A8E-F038-467E-A715-7A86FFD0BC77}"/>
              </a:ext>
            </a:extLst>
          </p:cNvPr>
          <p:cNvSpPr/>
          <p:nvPr/>
        </p:nvSpPr>
        <p:spPr>
          <a:xfrm>
            <a:off x="6096000" y="4399207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burn but not explode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083843" y="3146698"/>
            <a:ext cx="0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cxnSpLocks/>
          </p:cNvCxnSpPr>
          <p:nvPr/>
        </p:nvCxnSpPr>
        <p:spPr>
          <a:xfrm>
            <a:off x="4083843" y="4169671"/>
            <a:ext cx="0" cy="13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E802C3-D5D0-4907-9F84-FE8F9DE7D73E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7277100" y="3146698"/>
            <a:ext cx="0" cy="209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0FFF52-9712-4A6E-8AD7-3294BDFDE0DA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7277100" y="4146615"/>
            <a:ext cx="0" cy="2525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 rot="5400000" flipH="1" flipV="1">
            <a:off x="3815521" y="2576710"/>
            <a:ext cx="3729900" cy="3193257"/>
          </a:xfrm>
          <a:prstGeom prst="bentConnector5">
            <a:avLst>
              <a:gd name="adj1" fmla="val -6129"/>
              <a:gd name="adj2" fmla="val 42953"/>
              <a:gd name="adj3" fmla="val 106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633118E6-9ED7-4441-9D2D-1F0B3524E22A}"/>
              </a:ext>
            </a:extLst>
          </p:cNvPr>
          <p:cNvSpPr/>
          <p:nvPr/>
        </p:nvSpPr>
        <p:spPr>
          <a:xfrm>
            <a:off x="2889350" y="3331362"/>
            <a:ext cx="2375593" cy="838309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every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2936EB5-484E-4F26-840B-028ADA7C6E38}"/>
              </a:ext>
            </a:extLst>
          </p:cNvPr>
          <p:cNvSpPr/>
          <p:nvPr/>
        </p:nvSpPr>
        <p:spPr>
          <a:xfrm>
            <a:off x="2902743" y="52477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meteor and put new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CFF22D6-3AAA-4C37-8199-984314328F4B}"/>
              </a:ext>
            </a:extLst>
          </p:cNvPr>
          <p:cNvCxnSpPr>
            <a:endCxn id="37" idx="0"/>
          </p:cNvCxnSpPr>
          <p:nvPr/>
        </p:nvCxnSpPr>
        <p:spPr>
          <a:xfrm>
            <a:off x="4083843" y="5096800"/>
            <a:ext cx="0" cy="150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5BF67CB1-3ED7-40A8-B4E6-200A53D1DB17}"/>
              </a:ext>
            </a:extLst>
          </p:cNvPr>
          <p:cNvSpPr/>
          <p:nvPr/>
        </p:nvSpPr>
        <p:spPr>
          <a:xfrm>
            <a:off x="6091054" y="5377778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set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isTraceEnd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true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2008389-BE9A-48F1-897C-61D4F69D13F5}"/>
              </a:ext>
            </a:extLst>
          </p:cNvPr>
          <p:cNvCxnSpPr>
            <a:stCxn id="28" idx="3"/>
            <a:endCxn id="36" idx="0"/>
          </p:cNvCxnSpPr>
          <p:nvPr/>
        </p:nvCxnSpPr>
        <p:spPr>
          <a:xfrm flipV="1">
            <a:off x="5264943" y="2308389"/>
            <a:ext cx="2012157" cy="2393124"/>
          </a:xfrm>
          <a:prstGeom prst="bentConnector4">
            <a:avLst>
              <a:gd name="adj1" fmla="val 19159"/>
              <a:gd name="adj2" fmla="val 10955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F1B9362-BE48-4BAC-A9C5-0735253C4635}"/>
              </a:ext>
            </a:extLst>
          </p:cNvPr>
          <p:cNvCxnSpPr>
            <a:stCxn id="36" idx="3"/>
            <a:endCxn id="32" idx="3"/>
          </p:cNvCxnSpPr>
          <p:nvPr/>
        </p:nvCxnSpPr>
        <p:spPr>
          <a:xfrm flipH="1">
            <a:off x="8458200" y="2727544"/>
            <a:ext cx="450056" cy="2066951"/>
          </a:xfrm>
          <a:prstGeom prst="bentConnector3">
            <a:avLst>
              <a:gd name="adj1" fmla="val -507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D2065A-6CED-407E-BED8-CE2C18C400DE}"/>
              </a:ext>
            </a:extLst>
          </p:cNvPr>
          <p:cNvCxnSpPr>
            <a:stCxn id="32" idx="2"/>
            <a:endCxn id="57" idx="0"/>
          </p:cNvCxnSpPr>
          <p:nvPr/>
        </p:nvCxnSpPr>
        <p:spPr>
          <a:xfrm rot="5400000">
            <a:off x="7180629" y="5281307"/>
            <a:ext cx="187996" cy="494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2AF3836-05FD-4C53-877B-FAB188CB782C}"/>
              </a:ext>
            </a:extLst>
          </p:cNvPr>
          <p:cNvSpPr txBox="1"/>
          <p:nvPr/>
        </p:nvSpPr>
        <p:spPr>
          <a:xfrm>
            <a:off x="4271377" y="49591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E116E2-9785-469E-AC48-A362F21133EA}"/>
              </a:ext>
            </a:extLst>
          </p:cNvPr>
          <p:cNvSpPr txBox="1"/>
          <p:nvPr/>
        </p:nvSpPr>
        <p:spPr>
          <a:xfrm>
            <a:off x="5475321" y="42879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9B63F2-4FD0-4B08-9197-188DA181C45C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3629-26F7-4C25-A141-5885CC418159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Romance.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Meteor trace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4878290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set x, y to width / 2, height / 2 - 200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BED6530B-12FF-4AB9-BBE8-FBC32057CAC5}"/>
              </a:ext>
            </a:extLst>
          </p:cNvPr>
          <p:cNvSpPr/>
          <p:nvPr/>
        </p:nvSpPr>
        <p:spPr>
          <a:xfrm>
            <a:off x="4878290" y="333117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frameCount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– duration * 0.5 ~ 0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4878290" y="4306225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circle at 50 * cos(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), 50 * sin(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, step 5.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cxnSpLocks/>
          </p:cNvCxnSpPr>
          <p:nvPr/>
        </p:nvCxnSpPr>
        <p:spPr>
          <a:xfrm>
            <a:off x="6059390" y="3146698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cxnSpLocks/>
          </p:cNvCxnSpPr>
          <p:nvPr/>
        </p:nvCxnSpPr>
        <p:spPr>
          <a:xfrm>
            <a:off x="6059390" y="4121749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4485DBD-C4C0-4ACA-AFF3-18F3DA064FBF}"/>
              </a:ext>
            </a:extLst>
          </p:cNvPr>
          <p:cNvCxnSpPr>
            <a:stCxn id="28" idx="3"/>
            <a:endCxn id="27" idx="3"/>
          </p:cNvCxnSpPr>
          <p:nvPr/>
        </p:nvCxnSpPr>
        <p:spPr>
          <a:xfrm flipV="1">
            <a:off x="7240490" y="3726462"/>
            <a:ext cx="12700" cy="975051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59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1246583-AEC7-42BB-A1A8-868A6474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D798F-BDB7-44F1-AEFA-135FDB655EE8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Romance.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9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프레스 &amp; 격동고딕2">
      <a:majorFont>
        <a:latin typeface="Sandoll 프레스 01 Original"/>
        <a:ea typeface="Sandoll 프레스 01 Original"/>
        <a:cs typeface=""/>
      </a:majorFont>
      <a:minorFont>
        <a:latin typeface="Product Sans"/>
        <a:ea typeface="Sandoll 격동고딕2 04 R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423</Words>
  <Application>Microsoft Office PowerPoint</Application>
  <PresentationFormat>와이드스크린</PresentationFormat>
  <Paragraphs>124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JetBrains Mono</vt:lpstr>
      <vt:lpstr>Sandoll 프레스 01 Original</vt:lpstr>
      <vt:lpstr>Arial</vt:lpstr>
      <vt:lpstr>HelveticaNeueLT Pro 53 Ex</vt:lpstr>
      <vt:lpstr>맑은 고딕</vt:lpstr>
      <vt:lpstr>Product Sans</vt:lpstr>
      <vt:lpstr>Sandoll 격동고딕2 07 Bk</vt:lpstr>
      <vt:lpstr>HelveticaNeueLT Pro 93 BlkEx</vt:lpstr>
      <vt:lpstr>Office 테마</vt:lpstr>
      <vt:lpstr>Family Group in Cosmos.</vt:lpstr>
      <vt:lpstr>Visual Concept</vt:lpstr>
      <vt:lpstr>Target Users.</vt:lpstr>
      <vt:lpstr>Features.</vt:lpstr>
      <vt:lpstr>Algorithm.</vt:lpstr>
      <vt:lpstr>Algorithm.</vt:lpstr>
      <vt:lpstr>Algorithm.</vt:lpstr>
      <vt:lpstr>Algorithm.</vt:lpstr>
      <vt:lpstr>Screenshots.</vt:lpstr>
      <vt:lpstr>Screenshots.</vt:lpstr>
      <vt:lpstr>Screenshots.</vt:lpstr>
      <vt:lpstr>Screenshots.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</dc:title>
  <dc:creator>이현우</dc:creator>
  <cp:lastModifiedBy>이현우</cp:lastModifiedBy>
  <cp:revision>36</cp:revision>
  <dcterms:created xsi:type="dcterms:W3CDTF">2021-05-08T07:13:19Z</dcterms:created>
  <dcterms:modified xsi:type="dcterms:W3CDTF">2021-05-30T18:49:36Z</dcterms:modified>
</cp:coreProperties>
</file>